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notesSlide12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2B5AD4D-4117-4F05-A3BF-5CB7B55A399F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984240" y="787320"/>
            <a:ext cx="5141520" cy="385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936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</a:t>
            </a:r>
            <a:r>
              <a:rPr b="0" lang="es-ES" sz="4400" spc="-1" strike="noStrike">
                <a:latin typeface="Arial"/>
              </a:rPr>
              <a:t>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1840" cy="19980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3280" cy="42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3275280" cy="33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Pablo Martínez Ruiz del Árbol / Introduction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3280" cy="42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3280" cy="42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4640" cy="159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1. Introduction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70977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Bohr’s atom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80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1914 Bohr proposed a “planetary” model of the atom motivated by the atomic spectrum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16000" y="1304280"/>
            <a:ext cx="6840000" cy="200772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31040" y="321984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model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electrons where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occupying discrete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orbits (quantized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angular momentum)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Therefore the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energies were also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quantized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>
            <a:off x="5508000" y="3780000"/>
            <a:ext cx="2880000" cy="2824560"/>
          </a:xfrm>
          <a:prstGeom prst="rect">
            <a:avLst/>
          </a:prstGeom>
          <a:ln>
            <a:noFill/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sp>
        <p:nvSpPr>
          <p:cNvPr id="137" name="CustomShape 4"/>
          <p:cNvSpPr/>
          <p:nvPr/>
        </p:nvSpPr>
        <p:spPr>
          <a:xfrm>
            <a:off x="136800" y="4204800"/>
            <a:ext cx="4759200" cy="191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photon is absorbed one electron can jump from one orbit to another higher orbit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electron in a higher orbit can jump back to an empty lower orbit emitting a phton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7237800" y="1296000"/>
            <a:ext cx="1510200" cy="208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41760" y="77760"/>
            <a:ext cx="88977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v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80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’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~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9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k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k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4000" y="2988000"/>
            <a:ext cx="5760000" cy="288000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6510960" y="2736000"/>
            <a:ext cx="2057040" cy="28825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2240" y="77760"/>
            <a:ext cx="80337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y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: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80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the foundations of quantum mechanics are established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step was the explanation of the radiation of the black body by Max Planck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Light is emitted in “quanta” of discrete energy → the photon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period De Broglie postulates the wave-particle duality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Schrödinger and Heisenberg establish the foundations of quantum mechanics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vision of the atom (Schrödinger’s hydrogen atom) is established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5" name="Picture 6" descr=""/>
          <p:cNvPicPr/>
          <p:nvPr/>
        </p:nvPicPr>
        <p:blipFill>
          <a:blip r:embed="rId1"/>
          <a:stretch/>
        </p:blipFill>
        <p:spPr>
          <a:xfrm>
            <a:off x="216000" y="3596760"/>
            <a:ext cx="4608000" cy="27392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5074200" y="3578400"/>
            <a:ext cx="3925800" cy="145692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7704000" y="1656000"/>
            <a:ext cx="1381680" cy="192240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5002200" y="4941000"/>
            <a:ext cx="1261800" cy="16848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6408000" y="4932000"/>
            <a:ext cx="1196640" cy="16923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6"/>
          <a:stretch/>
        </p:blipFill>
        <p:spPr>
          <a:xfrm>
            <a:off x="7728480" y="5064480"/>
            <a:ext cx="1415520" cy="141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2240" y="77760"/>
            <a:ext cx="781776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special relativity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0" y="713880"/>
            <a:ext cx="9269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Einstein revolutioned the concepts of space and time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were valid in classical physics but didn’t work for Maxwell equations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Maxwell equations required other type of transformations “the Lorentz transformations”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interpreted this in a framework where time and space form a single entity: space-time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framework the speed of life is the same in all the systems of reference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Confirmed in the Michaelson-Morley experiment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336960" y="3384000"/>
            <a:ext cx="3479040" cy="329004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6552000" y="3654360"/>
            <a:ext cx="1961640" cy="196164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4199040" y="3558600"/>
            <a:ext cx="1704960" cy="2273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-5760" y="77760"/>
            <a:ext cx="857268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detectors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108000" y="713880"/>
            <a:ext cx="9233280" cy="115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880" y="-15840"/>
            <a:ext cx="9140760" cy="68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4760" y="4680000"/>
            <a:ext cx="3440880" cy="12470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-5760" y="77760"/>
            <a:ext cx="4757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Particle Physics?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80000" y="713880"/>
            <a:ext cx="9233280" cy="451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Subject that studies the fundamental components of Nature and their interactions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Nowadays our knowledge about fundamental particles is condensed in the 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Standard Model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Experimental foundation: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Collision experiments at higher and higher energies to reveal the features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Need higher energies to explore smaller and smaller spatial scales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Theoretical foundation: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Quantum Field Theory built on top of Quantum Mechanics and Special Relativity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history of Particle Physics is the history of achieving larger and larger energies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710520" y="4104000"/>
            <a:ext cx="2769120" cy="251964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2088000" y="4788000"/>
            <a:ext cx="756000" cy="36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6"/>
          <p:cNvSpPr/>
          <p:nvPr/>
        </p:nvSpPr>
        <p:spPr>
          <a:xfrm>
            <a:off x="4140000" y="4644000"/>
            <a:ext cx="756000" cy="360"/>
          </a:xfrm>
          <a:prstGeom prst="line">
            <a:avLst/>
          </a:pr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7"/>
          <p:cNvSpPr/>
          <p:nvPr/>
        </p:nvSpPr>
        <p:spPr>
          <a:xfrm>
            <a:off x="2340000" y="4333680"/>
            <a:ext cx="35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4392000" y="4297680"/>
            <a:ext cx="359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9" name="Line 9"/>
          <p:cNvSpPr/>
          <p:nvPr/>
        </p:nvSpPr>
        <p:spPr>
          <a:xfrm>
            <a:off x="1008000" y="6264000"/>
            <a:ext cx="2016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"/>
          <p:cNvSpPr/>
          <p:nvPr/>
        </p:nvSpPr>
        <p:spPr>
          <a:xfrm>
            <a:off x="6444000" y="4572000"/>
            <a:ext cx="2483640" cy="14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</a:rPr>
              <a:t>Debroglie: 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</a:rPr>
              <a:t>Wave-Particle duality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Wave properties: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</a:rPr>
              <a:t>To resolve an object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λ ~ d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41760" y="77760"/>
            <a:ext cx="9185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beginnings XIX century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Dalton postulates that all substances might be composed of single units or atoms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a consecuence of his observations in chemical reaction experiments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1800 the atoms were being classified according to the properties 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consolidates with the development of the periodic table by Mendeleev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1584000" y="2506320"/>
            <a:ext cx="6191640" cy="4059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41760" y="77760"/>
            <a:ext cx="7889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decade of 1890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2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New unstable elements being investigated by M. and P. Curie, H. Bequerel and E. Rutherford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Radioactivity: spontaneous emission of particles from some species of atoms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this moment it was determined that there were 3 different kinds of radiation: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→ 2 electric charge and about 4 times proton mass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β→ -1 electric charge and about 1/1800 the proton mass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γ→ electrically neutral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652000" y="2952360"/>
            <a:ext cx="3239640" cy="35636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07" name="Picture 11" descr=""/>
          <p:cNvPicPr/>
          <p:nvPr/>
        </p:nvPicPr>
        <p:blipFill>
          <a:blip r:embed="rId2"/>
          <a:stretch/>
        </p:blipFill>
        <p:spPr>
          <a:xfrm>
            <a:off x="909360" y="4084560"/>
            <a:ext cx="3842280" cy="142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41760" y="77760"/>
            <a:ext cx="8969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electron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2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number of years physicist have generated “cathode rays”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simply heating filaments inside gas-filled tubes and applying an electric field 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1987 J.J. Thompson attempted to measure the ratio of charge/mass of cathode rays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Put a cathode ray into a known electric or magnetic field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the cathode ray’s deflection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they are composed of discrete charges → deflection compatible with Lorentz force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found that this ratio was ~ 1000 larger than for any known 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He concluded this was a new kind of particle and named it “electron”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936000" y="4320000"/>
            <a:ext cx="3319560" cy="2219760"/>
          </a:xfrm>
          <a:prstGeom prst="rect">
            <a:avLst/>
          </a:prstGeom>
          <a:ln>
            <a:noFill/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11" name="Picture 11" descr=""/>
          <p:cNvPicPr/>
          <p:nvPr/>
        </p:nvPicPr>
        <p:blipFill>
          <a:blip r:embed="rId2"/>
          <a:stretch/>
        </p:blipFill>
        <p:spPr>
          <a:xfrm>
            <a:off x="5436000" y="4678200"/>
            <a:ext cx="2352240" cy="82944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5403960" y="5760360"/>
            <a:ext cx="262368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latin typeface="Tw Cen MT"/>
              </a:rPr>
              <a:t>m</a:t>
            </a:r>
            <a:r>
              <a:rPr b="0" lang="es-ES" sz="2200" spc="-1" strike="noStrike" baseline="-25000">
                <a:solidFill>
                  <a:srgbClr val="000000"/>
                </a:solidFill>
                <a:latin typeface="Tw Cen MT"/>
              </a:rPr>
              <a:t>e</a:t>
            </a:r>
            <a:r>
              <a:rPr b="0" lang="es-ES" sz="2200" spc="-1" strike="noStrike">
                <a:solidFill>
                  <a:srgbClr val="000000"/>
                </a:solidFill>
                <a:latin typeface="Tw Cen MT"/>
              </a:rPr>
              <a:t>= 0.511MeV/c</a:t>
            </a:r>
            <a:r>
              <a:rPr b="0" lang="es-ES" sz="2200" spc="-1" strike="noStrike" baseline="30000">
                <a:solidFill>
                  <a:srgbClr val="000000"/>
                </a:solidFill>
                <a:latin typeface="Tw Cen MT"/>
              </a:rPr>
              <a:t>2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-41760" y="77760"/>
            <a:ext cx="8969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Thompson’s atom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2000" y="1224000"/>
            <a:ext cx="4607640" cy="4391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correctly believed that electrons were fundamental components of the atoms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atoms were electrically neutral he postulated that point-like electrons should be somehow embedded in a “gel” of positive charge to yield a global neutral charge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origin of the famous “plum- pudding” atom model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737600" y="2100960"/>
            <a:ext cx="3495960" cy="349596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4176000" y="5570280"/>
            <a:ext cx="4754520" cy="33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w Cen MT"/>
                <a:ea typeface="DejaVu Sans"/>
              </a:rPr>
              <a:t>Thomson’s plum-pudding model of the atom.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rot="5400000">
            <a:off x="6322320" y="2059920"/>
            <a:ext cx="654840" cy="21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9880" rotWithShape="0">
              <a:srgbClr val="000000">
                <a:alpha val="4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8" name="CustomShape 5"/>
          <p:cNvSpPr/>
          <p:nvPr/>
        </p:nvSpPr>
        <p:spPr>
          <a:xfrm>
            <a:off x="5550120" y="1392120"/>
            <a:ext cx="22798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positively charged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“paste”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 rot="5400000">
            <a:off x="7009200" y="2189520"/>
            <a:ext cx="709200" cy="53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9880" rotWithShape="0">
              <a:srgbClr val="000000">
                <a:alpha val="4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0" name="CustomShape 7"/>
          <p:cNvSpPr/>
          <p:nvPr/>
        </p:nvSpPr>
        <p:spPr>
          <a:xfrm>
            <a:off x="7519320" y="1787040"/>
            <a:ext cx="127404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localized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electron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(negative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   charge)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41760" y="77760"/>
            <a:ext cx="8969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years of the XX century E. Rutherford wanted to test Thompson’s model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purpose he proposed a setup to make a “scattering” experiment: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Bombing a very thin gold foil with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and observing the deflection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If Thomson’s model was correct the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shold not reflect much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1"/>
          <a:stretch/>
        </p:blipFill>
        <p:spPr>
          <a:xfrm>
            <a:off x="432000" y="2629800"/>
            <a:ext cx="4247640" cy="3891240"/>
          </a:xfrm>
          <a:prstGeom prst="rect">
            <a:avLst/>
          </a:prstGeom>
          <a:ln>
            <a:noFill/>
          </a:ln>
        </p:spPr>
      </p:pic>
      <p:pic>
        <p:nvPicPr>
          <p:cNvPr id="124" name="Picture 17" descr=""/>
          <p:cNvPicPr/>
          <p:nvPr/>
        </p:nvPicPr>
        <p:blipFill>
          <a:blip r:embed="rId2"/>
          <a:stretch/>
        </p:blipFill>
        <p:spPr>
          <a:xfrm>
            <a:off x="5761800" y="2740680"/>
            <a:ext cx="2321640" cy="353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8969400" cy="65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" y="713880"/>
            <a:ext cx="9233280" cy="86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Rutherford observed that a few particles were having a huge deflection (&gt; 90º)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wondered what was the origin of such a strong force able to invert the sense of the particles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only possibility was some kind of electric force made by another very close-by particle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concluded that the positive charge of the atom should be concentrated in small region</a:t>
            </a:r>
            <a:endParaRPr b="0" lang="es-ES" sz="1800" spc="-1" strike="noStrike">
              <a:latin typeface="Arial"/>
            </a:endParaRPr>
          </a:p>
          <a:p>
            <a:pPr marL="216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discovery of the nucleous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4704480" cy="36378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8" name="Formula 3"/>
              <p:cNvSpPr txBox="1"/>
              <p:nvPr/>
            </p:nvSpPr>
            <p:spPr>
              <a:xfrm>
                <a:off x="6071760" y="5594400"/>
                <a:ext cx="983880" cy="66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∝</m:t>
                    </m:r>
                    <m:f>
                      <m:num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9" name="Line 4"/>
          <p:cNvSpPr/>
          <p:nvPr/>
        </p:nvSpPr>
        <p:spPr>
          <a:xfrm flipH="1" flipV="1">
            <a:off x="2880000" y="4608000"/>
            <a:ext cx="2520000" cy="4942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5292000" y="5102280"/>
            <a:ext cx="287964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</a:rPr>
              <a:t>The distance d should be very small to produce such a large F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31" name="Picture 12" descr=""/>
          <p:cNvPicPr/>
          <p:nvPr/>
        </p:nvPicPr>
        <p:blipFill>
          <a:blip r:embed="rId2"/>
          <a:stretch/>
        </p:blipFill>
        <p:spPr>
          <a:xfrm>
            <a:off x="5868000" y="2628000"/>
            <a:ext cx="1583640" cy="22194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60361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2021-11-15T22:40:20Z</dcterms:modified>
  <cp:revision>1686</cp:revision>
  <dc:subject/>
  <dc:title>Presentación de PowerPoint</dc:title>
</cp:coreProperties>
</file>